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71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697897"/>
            <a:ext cx="9448800" cy="1825096"/>
          </a:xfrm>
        </p:spPr>
        <p:txBody>
          <a:bodyPr>
            <a:noAutofit/>
          </a:bodyPr>
          <a:lstStyle/>
          <a:p>
            <a:r>
              <a:rPr lang="en-US" sz="4800" b="1" i="1" dirty="0" err="1" smtClean="0"/>
              <a:t>hOW</a:t>
            </a:r>
            <a:r>
              <a:rPr lang="en-US" sz="4800" b="1" i="1" dirty="0" smtClean="0"/>
              <a:t> TO HANDLE LARGE DATA SET USING BIONFORMATICS TOOLS</a:t>
            </a:r>
            <a:endParaRPr lang="en-US" sz="48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Giulia Leone(S3494225) Fiona Carey(S3307786)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HOW WE DID IT</a:t>
            </a:r>
            <a:br>
              <a:rPr lang="en-US" b="1" i="1" dirty="0" smtClean="0"/>
            </a:br>
            <a:r>
              <a:rPr lang="en-US" sz="1800" b="1" i="1" dirty="0" smtClean="0"/>
              <a:t>TEMPERATURE CHANGES WITH DEPTH ACROSS TIME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715" y="2057401"/>
            <a:ext cx="828124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temperature CHANGES WITH DEPTH ACROSS TIME 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91" y="2057401"/>
            <a:ext cx="7373854" cy="4425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846" y="2284972"/>
            <a:ext cx="41499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collection starts at the sea bottom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blue color indicates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WARMER</a:t>
            </a:r>
            <a:r>
              <a:rPr lang="en-US" dirty="0" smtClean="0"/>
              <a:t> temperature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 color indicates </a:t>
            </a:r>
            <a:r>
              <a:rPr lang="en-US" dirty="0" smtClean="0">
                <a:solidFill>
                  <a:srgbClr val="FF0000"/>
                </a:solidFill>
              </a:rPr>
              <a:t>COOLER </a:t>
            </a:r>
            <a:r>
              <a:rPr lang="en-US" dirty="0" smtClean="0"/>
              <a:t>temperature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is a small gradient in temperature with depth  </a:t>
            </a:r>
          </a:p>
        </p:txBody>
      </p:sp>
    </p:spTree>
    <p:extLst>
      <p:ext uri="{BB962C8B-B14F-4D97-AF65-F5344CB8AC3E}">
        <p14:creationId xmlns:p14="http://schemas.microsoft.com/office/powerpoint/2010/main" val="18901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8369" y="1641231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THANK YOU FOR THE ATTENTION!</a:t>
            </a:r>
          </a:p>
          <a:p>
            <a:endParaRPr lang="en-US" sz="3200" b="1" dirty="0"/>
          </a:p>
          <a:p>
            <a:r>
              <a:rPr lang="en-US" sz="3200" b="1" dirty="0" smtClean="0"/>
              <a:t>ANY QUESTIONS?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9" y="3539136"/>
            <a:ext cx="7021146" cy="23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072" y="136990"/>
            <a:ext cx="4167188" cy="9162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CTD data obtained from ROV on board a ship in the NE Atlantic</a:t>
            </a:r>
          </a:p>
          <a:p>
            <a:pPr marL="285750" indent="-285750" algn="ctr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79436" y="5115658"/>
            <a:ext cx="3010268" cy="12518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Graph of temperature changes with depth across time</a:t>
            </a:r>
          </a:p>
          <a:p>
            <a:pPr marL="285750" indent="-285750" algn="ctr">
              <a:buFont typeface="Arial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072" y="1388794"/>
            <a:ext cx="4167188" cy="9008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Large data file which was </a:t>
            </a:r>
            <a:r>
              <a:rPr lang="en-US" b="1" smtClean="0">
                <a:solidFill>
                  <a:schemeClr val="tx1"/>
                </a:solidFill>
              </a:rPr>
              <a:t>divided into 2 data set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6676" y="2553596"/>
            <a:ext cx="4395788" cy="81365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Data condensed into every </a:t>
            </a:r>
            <a:r>
              <a:rPr lang="en-US" b="1" smtClean="0">
                <a:solidFill>
                  <a:schemeClr val="tx1"/>
                </a:solidFill>
              </a:rPr>
              <a:t>30 minutes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36820" y="3665832"/>
            <a:ext cx="2095500" cy="9429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>
                <a:solidFill>
                  <a:schemeClr val="tx1"/>
                </a:solidFill>
              </a:rPr>
              <a:t>Excel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Python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R studio</a:t>
            </a:r>
          </a:p>
        </p:txBody>
      </p:sp>
      <p:sp>
        <p:nvSpPr>
          <p:cNvPr id="9" name="Rectangle 8"/>
          <p:cNvSpPr/>
          <p:nvPr/>
        </p:nvSpPr>
        <p:spPr>
          <a:xfrm>
            <a:off x="199657" y="5115658"/>
            <a:ext cx="3010268" cy="12518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Graph </a:t>
            </a:r>
            <a:r>
              <a:rPr lang="en-US" sz="2000" b="1" smtClean="0">
                <a:solidFill>
                  <a:schemeClr val="tx1"/>
                </a:solidFill>
              </a:rPr>
              <a:t>of salinity vs depth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09595" y="5115658"/>
            <a:ext cx="3010268" cy="12518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Graph of temperature vs depth</a:t>
            </a:r>
          </a:p>
          <a:p>
            <a:pPr marL="285750" indent="-285750" algn="ctr">
              <a:buFont typeface="Arial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97605" y="3665832"/>
            <a:ext cx="2224640" cy="94297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>
                <a:solidFill>
                  <a:schemeClr val="tx1"/>
                </a:solidFill>
              </a:rPr>
              <a:t>Jedit</a:t>
            </a:r>
            <a:endParaRPr lang="en-US" b="1" dirty="0" smtClean="0">
              <a:solidFill>
                <a:schemeClr val="tx1"/>
              </a:solidFill>
            </a:endParaRP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Excel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R studio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7091" y="2553596"/>
            <a:ext cx="4305668" cy="81365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>
                <a:solidFill>
                  <a:schemeClr val="tx1"/>
                </a:solidFill>
              </a:rPr>
              <a:t>Data taken for the first 10 m depth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2" idx="2"/>
            <a:endCxn id="6" idx="0"/>
          </p:cNvCxnSpPr>
          <p:nvPr/>
        </p:nvCxnSpPr>
        <p:spPr>
          <a:xfrm>
            <a:off x="6038666" y="1053246"/>
            <a:ext cx="0" cy="335548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1"/>
          </p:cNvCxnSpPr>
          <p:nvPr/>
        </p:nvCxnSpPr>
        <p:spPr>
          <a:xfrm flipH="1">
            <a:off x="3209925" y="1839217"/>
            <a:ext cx="745147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0"/>
          </p:cNvCxnSpPr>
          <p:nvPr/>
        </p:nvCxnSpPr>
        <p:spPr>
          <a:xfrm flipV="1">
            <a:off x="3209925" y="1839217"/>
            <a:ext cx="0" cy="714379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</p:cNvCxnSpPr>
          <p:nvPr/>
        </p:nvCxnSpPr>
        <p:spPr>
          <a:xfrm flipV="1">
            <a:off x="9884570" y="1839217"/>
            <a:ext cx="0" cy="714379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3"/>
          </p:cNvCxnSpPr>
          <p:nvPr/>
        </p:nvCxnSpPr>
        <p:spPr>
          <a:xfrm>
            <a:off x="8122260" y="1839217"/>
            <a:ext cx="1762310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2"/>
          </p:cNvCxnSpPr>
          <p:nvPr/>
        </p:nvCxnSpPr>
        <p:spPr>
          <a:xfrm>
            <a:off x="3209925" y="3367249"/>
            <a:ext cx="0" cy="27752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2"/>
          </p:cNvCxnSpPr>
          <p:nvPr/>
        </p:nvCxnSpPr>
        <p:spPr>
          <a:xfrm>
            <a:off x="9884570" y="3367249"/>
            <a:ext cx="0" cy="298583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2"/>
            <a:endCxn id="9" idx="0"/>
          </p:cNvCxnSpPr>
          <p:nvPr/>
        </p:nvCxnSpPr>
        <p:spPr>
          <a:xfrm flipH="1">
            <a:off x="1704791" y="4608808"/>
            <a:ext cx="1505134" cy="50685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2"/>
            <a:endCxn id="10" idx="0"/>
          </p:cNvCxnSpPr>
          <p:nvPr/>
        </p:nvCxnSpPr>
        <p:spPr>
          <a:xfrm>
            <a:off x="3209925" y="4608808"/>
            <a:ext cx="1804804" cy="50685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2"/>
          </p:cNvCxnSpPr>
          <p:nvPr/>
        </p:nvCxnSpPr>
        <p:spPr>
          <a:xfrm>
            <a:off x="9884570" y="4608807"/>
            <a:ext cx="0" cy="506851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877" y="213389"/>
            <a:ext cx="8610600" cy="1293028"/>
          </a:xfrm>
        </p:spPr>
        <p:txBody>
          <a:bodyPr/>
          <a:lstStyle/>
          <a:p>
            <a:r>
              <a:rPr lang="en-US" b="1" i="1" dirty="0" smtClean="0"/>
              <a:t>HOW WE DID IT</a:t>
            </a:r>
            <a:br>
              <a:rPr lang="en-US" b="1" i="1" dirty="0" smtClean="0"/>
            </a:br>
            <a:r>
              <a:rPr lang="en-US" sz="1800" b="1" i="1" dirty="0" smtClean="0"/>
              <a:t>Salinity vs depth graph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t="11393" r="4403" b="10970"/>
          <a:stretch/>
        </p:blipFill>
        <p:spPr>
          <a:xfrm>
            <a:off x="1406769" y="1793631"/>
            <a:ext cx="9988061" cy="430236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82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Salinity vs depth  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45" y="1739228"/>
            <a:ext cx="7639071" cy="4605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3415" y="2134506"/>
            <a:ext cx="3522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difference between points is minimal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Changes are in the range of 0.05 and smaller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That is expected 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Salinity in the ocean doesn’t change significantly </a:t>
            </a:r>
          </a:p>
        </p:txBody>
      </p:sp>
      <p:sp>
        <p:nvSpPr>
          <p:cNvPr id="7" name="Down Arrow 6"/>
          <p:cNvSpPr/>
          <p:nvPr/>
        </p:nvSpPr>
        <p:spPr>
          <a:xfrm>
            <a:off x="9091988" y="4255477"/>
            <a:ext cx="316523" cy="515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HOW WE DID IT</a:t>
            </a:r>
            <a:br>
              <a:rPr lang="en-US" b="1" i="1" dirty="0" smtClean="0"/>
            </a:br>
            <a:r>
              <a:rPr lang="en-US" sz="1800" b="1" i="1" dirty="0" smtClean="0"/>
              <a:t>TEMPERATURE VS DEPTH</a:t>
            </a:r>
            <a:r>
              <a:rPr lang="en-US" b="1" i="1" dirty="0" smtClean="0"/>
              <a:t> 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2" y="2057401"/>
            <a:ext cx="8464061" cy="3516924"/>
          </a:xfrm>
        </p:spPr>
      </p:pic>
    </p:spTree>
    <p:extLst>
      <p:ext uri="{BB962C8B-B14F-4D97-AF65-F5344CB8AC3E}">
        <p14:creationId xmlns:p14="http://schemas.microsoft.com/office/powerpoint/2010/main" val="18271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TEMPERATURE VS DEPTH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36" y="1840799"/>
            <a:ext cx="7300585" cy="4443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1723" y="2215663"/>
            <a:ext cx="3874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temperature decreases with depth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is expected because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Lack of thermal radiation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Cold water sinks, warm water rises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 greater depth we expect larger decreases in temperature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9393114" y="3387969"/>
            <a:ext cx="351693" cy="43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ORIGINAL DATA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8" y="1410887"/>
            <a:ext cx="5788020" cy="4815622"/>
          </a:xfrm>
        </p:spPr>
      </p:pic>
      <p:sp>
        <p:nvSpPr>
          <p:cNvPr id="5" name="TextBox 4"/>
          <p:cNvSpPr txBox="1"/>
          <p:nvPr/>
        </p:nvSpPr>
        <p:spPr>
          <a:xfrm>
            <a:off x="7033847" y="2222898"/>
            <a:ext cx="42437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taken every second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large data file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much data for R to handle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Repetition of points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7902694" y="2844496"/>
            <a:ext cx="375139" cy="64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96157"/>
            <a:ext cx="8610600" cy="1293028"/>
          </a:xfrm>
        </p:spPr>
        <p:txBody>
          <a:bodyPr/>
          <a:lstStyle/>
          <a:p>
            <a:r>
              <a:rPr lang="en-US" b="1" i="1" dirty="0" smtClean="0"/>
              <a:t>HOW WE DID IT</a:t>
            </a:r>
            <a:br>
              <a:rPr lang="en-US" b="1" i="1" dirty="0" smtClean="0"/>
            </a:br>
            <a:r>
              <a:rPr lang="en-US" sz="1800" b="1" i="1" dirty="0" smtClean="0"/>
              <a:t>python script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559171"/>
            <a:ext cx="7221415" cy="4700954"/>
          </a:xfrm>
        </p:spPr>
      </p:pic>
      <p:sp>
        <p:nvSpPr>
          <p:cNvPr id="7" name="TextBox 6"/>
          <p:cNvSpPr txBox="1"/>
          <p:nvPr/>
        </p:nvSpPr>
        <p:spPr>
          <a:xfrm>
            <a:off x="8733692" y="1785989"/>
            <a:ext cx="24970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 the script in the terminal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Read every 1800 lines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Equivalent to data being read every 30 min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Produced an output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OUTPUT FILE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0" y="1524001"/>
            <a:ext cx="5858233" cy="4501662"/>
          </a:xfrm>
        </p:spPr>
      </p:pic>
      <p:sp>
        <p:nvSpPr>
          <p:cNvPr id="5" name="TextBox 4"/>
          <p:cNvSpPr txBox="1"/>
          <p:nvPr/>
        </p:nvSpPr>
        <p:spPr>
          <a:xfrm>
            <a:off x="7772401" y="2485202"/>
            <a:ext cx="32590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Data now sorted every 30 minutes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this file to create our graph in </a:t>
            </a:r>
            <a:r>
              <a:rPr lang="en-US" dirty="0" err="1" smtClean="0"/>
              <a:t>Rstudio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Smaller and more manageable than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258</TotalTime>
  <Words>261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Century Gothic</vt:lpstr>
      <vt:lpstr>Wingdings</vt:lpstr>
      <vt:lpstr>Arial</vt:lpstr>
      <vt:lpstr>Vapor Trail</vt:lpstr>
      <vt:lpstr>hOW TO HANDLE LARGE DATA SET USING BIONFORMATICS TOOLS</vt:lpstr>
      <vt:lpstr>PowerPoint Presentation</vt:lpstr>
      <vt:lpstr>HOW WE DID IT Salinity vs depth graph</vt:lpstr>
      <vt:lpstr>Salinity vs depth  </vt:lpstr>
      <vt:lpstr>HOW WE DID IT TEMPERATURE VS DEPTH </vt:lpstr>
      <vt:lpstr>TEMPERATURE VS DEPTH</vt:lpstr>
      <vt:lpstr>ORIGINAL DATA</vt:lpstr>
      <vt:lpstr>HOW WE DID IT python script</vt:lpstr>
      <vt:lpstr>OUTPUT FILE</vt:lpstr>
      <vt:lpstr>HOW WE DID IT TEMPERATURE CHANGES WITH DEPTH ACROSS TIME</vt:lpstr>
      <vt:lpstr>temperature CHANGES WITH DEPTH ACROSS TIME 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HANDLE LARGE DATA SET USING BIONFORMATICS TOOLS</dc:title>
  <dc:creator>Giulia Leone</dc:creator>
  <cp:lastModifiedBy>Giulia Leone</cp:lastModifiedBy>
  <cp:revision>16</cp:revision>
  <dcterms:created xsi:type="dcterms:W3CDTF">2018-02-01T11:02:50Z</dcterms:created>
  <dcterms:modified xsi:type="dcterms:W3CDTF">2018-02-01T15:21:36Z</dcterms:modified>
</cp:coreProperties>
</file>